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685800"/>
            <a:ext cx="8747769" cy="4495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797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8788" y="4426803"/>
            <a:ext cx="26704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নিয়মিত পানি সেচ করতে 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SOHAG\Desktop\IMG_20160302_0944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744" t="20740" r="39515" b="39838"/>
          <a:stretch/>
        </p:blipFill>
        <p:spPr bwMode="auto">
          <a:xfrm>
            <a:off x="3200400" y="967000"/>
            <a:ext cx="266700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OHAG\Desktop\IMG_20160302_09441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33" t="20739" r="62648" b="41910"/>
          <a:stretch/>
        </p:blipFill>
        <p:spPr bwMode="auto">
          <a:xfrm>
            <a:off x="6172200" y="967001"/>
            <a:ext cx="266700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Md.ashraful islam_2nd session_agri_khulna\New folder\6.7\plantation-660x33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33" r="33280"/>
          <a:stretch/>
        </p:blipFill>
        <p:spPr bwMode="auto">
          <a:xfrm>
            <a:off x="228600" y="971551"/>
            <a:ext cx="2667000" cy="3143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197" y="4416988"/>
            <a:ext cx="265940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চারার গোরায় নিয়মিত আগাছা পরিষ্কার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00399" y="4426803"/>
            <a:ext cx="266700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শীতকালে মাটিতে রস ধরে রাখার ব্যবস্থা করতে হবে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6239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Md.ashraful islam_2nd session_agri_khulna\New folder\6.7\CH8_fertil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37" y="685800"/>
            <a:ext cx="5014871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672" y="480059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চারাবৃদ্ধি ভালো নাহলে ৩-৪ মাস পর সার প্রয়োগ করতে হবে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চারাপ্রতি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৫০ গ্রাম ইউরিয়া।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0972" y="55865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মাটি শুকনা থাকলে সার দেয়ার পর যথেষ্ট সেচ দিতে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017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9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বছর বর্ষার শুরুতে একবার এবং বর্ষার শেষে একবার সার প্রয়োগ করা যেতে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8151" y="4511678"/>
            <a:ext cx="14814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৫০ গ্রাম এমওপি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2672" y="4523051"/>
            <a:ext cx="15183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৫০ গ্রাম টিএসপি </a:t>
            </a:r>
            <a:endParaRPr lang="en-US" sz="2000" dirty="0"/>
          </a:p>
        </p:txBody>
      </p:sp>
      <p:pic>
        <p:nvPicPr>
          <p:cNvPr id="6" name="Picture 3" descr="D:\Md.ashraful islam_2nd session_agri_khulna\New folder\6.7\fertiliz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44" t="2864" r="3733" b="53175"/>
          <a:stretch/>
        </p:blipFill>
        <p:spPr bwMode="auto">
          <a:xfrm>
            <a:off x="3089606" y="2438400"/>
            <a:ext cx="2965450" cy="1881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Md.ashraful islam_2nd session_agri_khulna\New folder\6.7\c3997142576e6f4d163ead570965368d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465696"/>
            <a:ext cx="2965450" cy="1853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791" y="4546889"/>
            <a:ext cx="1524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৭৫গ্রাম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Md.ashraful islam_2nd session_agri_khulna\New folder\6.8\bccnews24.com-urea_fertili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467550"/>
            <a:ext cx="2965450" cy="1852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8516" y="5668370"/>
            <a:ext cx="514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 রোপণের পরের ৩ বছর এভাবে সার প্রয়োগের প্রয়োজন হতে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424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167" y="152400"/>
            <a:ext cx="272222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bn-BD" sz="54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2946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 লাগানোর সময় প্রয়োজনীয় সাবধানতাগুলো আলোচনা করে খাতায়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215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6401" y="-10082"/>
            <a:ext cx="152157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725871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১)মৌসুমি বৃষ্টি শুরু হওয়ার কতদিন আগে গর্ত করতে হয়?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1828800"/>
            <a:ext cx="11641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৩০ দিন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464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6258" y="2819400"/>
            <a:ext cx="870783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 বন্ধু টবে একটি গাছ লাগাতে </a:t>
            </a:r>
            <a:r>
              <a:rPr lang="bn-BD" sz="2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চায়। তুমি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কীভাবে তাকে সহায়তা করবে?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6651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dd7ea5dd9699982c882b39ba890dc8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" y="492"/>
            <a:ext cx="9143835" cy="6857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404979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607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283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6,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6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817595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d.ashraful islam_2nd session_agri_khulna\New folder\6.8\5827c21997852e2d87afa1dd3d26b76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8226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24780"/>
            <a:ext cx="5410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বসত বাড়ির আঙ্গিনায় বৃক্ষরোপণ ও পরিচর্যা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692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Md.ashraful islam_2nd session_agri_khulna\New folder\6.7\13390233-Putting-fertilizer-for-a-tomato-plant-into-hole-in-the-ground-Stock-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98" t="56984" r="24569"/>
          <a:stretch/>
        </p:blipFill>
        <p:spPr bwMode="auto">
          <a:xfrm>
            <a:off x="3214616" y="2284177"/>
            <a:ext cx="2286000" cy="230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73152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 জায়গায় বৃক্ষ রোপণের নিয়ম প্রায় একই। মৌসুমি বৃষ্টি শুরু হবার এক মাস আগে গর্ত করতে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645" y="4964668"/>
            <a:ext cx="149215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গর্তের আকার হবে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57600" y="2806890"/>
            <a:ext cx="1066801" cy="12317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2974130"/>
            <a:ext cx="1511205" cy="978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41752" y="2819400"/>
            <a:ext cx="0" cy="11685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74273">
            <a:off x="4446870" y="3242060"/>
            <a:ext cx="8590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সেমি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834050">
            <a:off x="3188844" y="3580750"/>
            <a:ext cx="92483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সেমি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6976" y="2434402"/>
            <a:ext cx="1143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 সেমি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37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1" animBg="1"/>
      <p:bldP spid="16" grpId="1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8001" y="2873077"/>
            <a:ext cx="148144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৫০ গ্রাম এমওপি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6400018"/>
            <a:ext cx="647004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১ মাস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 বৃষ্টি শুরু হলে নার্সারি থেকে ভালো চারা সংগ্রহ করে রোপণ করতে হবে।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62580"/>
            <a:ext cx="1828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 মেশানো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873077"/>
            <a:ext cx="298992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গর্তের মাটিতে ১০ কেজি গোবর সার </a:t>
            </a:r>
            <a:endParaRPr lang="en-US" sz="2000" dirty="0"/>
          </a:p>
        </p:txBody>
      </p:sp>
      <p:pic>
        <p:nvPicPr>
          <p:cNvPr id="3074" name="Picture 2" descr="D:\Md.ashraful islam_2nd session_agri_khulna\New folder\6.7\Cow-dung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43"/>
          <a:stretch/>
        </p:blipFill>
        <p:spPr bwMode="auto">
          <a:xfrm>
            <a:off x="82550" y="807030"/>
            <a:ext cx="2965450" cy="1881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72522" y="2884450"/>
            <a:ext cx="15183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৫০ গ্রাম টিএসপি </a:t>
            </a:r>
            <a:endParaRPr lang="en-US" sz="2000" dirty="0"/>
          </a:p>
        </p:txBody>
      </p:sp>
      <p:pic>
        <p:nvPicPr>
          <p:cNvPr id="3075" name="Picture 3" descr="D:\Md.ashraful islam_2nd session_agri_khulna\New folder\6.7\fertiliz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44" t="2864" r="3733" b="53175"/>
          <a:stretch/>
        </p:blipFill>
        <p:spPr bwMode="auto">
          <a:xfrm>
            <a:off x="3083256" y="799799"/>
            <a:ext cx="2965450" cy="1881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d.ashraful islam_2nd session_agri_khulna\New folder\6.7\c3997142576e6f4d163ead570965368d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7095"/>
            <a:ext cx="2965450" cy="1853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1600" y="3412162"/>
            <a:ext cx="663835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ভালো করে মেশাতে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হবে এবং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সার মেশানো মাটি কমপক্ষে ১ মাস গর্তে রাখতে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D:\Md.ashraful islam_2nd session_agri_khulna\New folder\6.7\1528.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81" y="3886200"/>
            <a:ext cx="4267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221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531" y="381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পলিব্যাগে উৎপাদিত চারা রোপণের ধাপগুলো</a:t>
            </a:r>
          </a:p>
        </p:txBody>
      </p:sp>
      <p:pic>
        <p:nvPicPr>
          <p:cNvPr id="3" name="Picture 2" descr="C:\Users\SOHAG\Desktop\IMG_20160302_094333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64" t="51768" r="25072" b="32394"/>
          <a:stretch/>
        </p:blipFill>
        <p:spPr bwMode="auto">
          <a:xfrm rot="16200000">
            <a:off x="5434651" y="2032947"/>
            <a:ext cx="2917211" cy="1746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HAG\Desktop\IMG_20160302_094333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64" t="34548" r="25072" b="48341"/>
          <a:stretch/>
        </p:blipFill>
        <p:spPr bwMode="auto">
          <a:xfrm rot="16200000">
            <a:off x="2931772" y="1962780"/>
            <a:ext cx="2917211" cy="1887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HAG\Desktop\IMG_20160302_094333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64" t="14040" r="25072" b="65843"/>
          <a:stretch/>
        </p:blipFill>
        <p:spPr bwMode="auto">
          <a:xfrm rot="16200000">
            <a:off x="73133" y="1720756"/>
            <a:ext cx="2917211" cy="221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3861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চারা লাগানোর সময় প্রয়োজনীয় সাবধানতা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সতর্কতার সাথে পলিব্যাগে ধরে ব্লেড বা ছুরি দিয়ে পলিব্যাগ কেটে অপসারণ করতে হবে।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চারার গোড়ার মাটি যেন ভেঙে না পড়ে।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সাবধানে চারাটি গর্তে বসিয়ে মাটি দিয়ে ভরাট করে দিতে হবে।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লাগানোর সময় চারাটির সবুজ অংশ যাতেমাটিতে ঢেকে না যায় সে বিষয়ে সতর্ক থাকতে হবে।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৫। চারার গোড়ার মাটি একটু উঁচু করে দিতে হবে যাতে গোড়ায় পানি জমতে না পারে।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OHAG\Desktop\IMG_20160302_094333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64" t="14040" r="25072" b="31231"/>
          <a:stretch/>
        </p:blipFill>
        <p:spPr bwMode="auto">
          <a:xfrm rot="16200000">
            <a:off x="3007499" y="-111899"/>
            <a:ext cx="2917211" cy="6036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219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344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ASHRAFUL</cp:lastModifiedBy>
  <cp:revision>51</cp:revision>
  <dcterms:created xsi:type="dcterms:W3CDTF">2006-08-16T00:00:00Z</dcterms:created>
  <dcterms:modified xsi:type="dcterms:W3CDTF">2016-08-06T10:41:48Z</dcterms:modified>
</cp:coreProperties>
</file>